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5" r:id="rId2"/>
    <p:sldId id="287" r:id="rId3"/>
    <p:sldId id="272" r:id="rId4"/>
    <p:sldId id="293" r:id="rId5"/>
    <p:sldId id="28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28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3676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3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7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8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8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2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8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7D8D5C-3672-4640-8FA9-BD09ED3EDAA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9F6F-2227-4B16-879A-09CCB204A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53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763E-EA5C-4199-B53B-F292FB047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084" y="697525"/>
            <a:ext cx="9144000" cy="177448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entury Schoolbook" panose="02040604050505020304" pitchFamily="18" charset="0"/>
              </a:rPr>
              <a:t>Graduation Requirements</a:t>
            </a:r>
            <a:br>
              <a:rPr lang="en-US" b="1" dirty="0">
                <a:latin typeface="Century Schoolbook" panose="02040604050505020304" pitchFamily="18" charset="0"/>
              </a:rPr>
            </a:br>
            <a:r>
              <a:rPr lang="en-US" sz="3600" b="1" dirty="0">
                <a:latin typeface="Century Schoolbook" panose="02040604050505020304" pitchFamily="18" charset="0"/>
              </a:rPr>
              <a:t>(applied to 2021 Graduates)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DDFC9-F084-4EE1-B220-44FF8D948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3271"/>
            <a:ext cx="9144000" cy="3527203"/>
          </a:xfrm>
        </p:spPr>
        <p:txBody>
          <a:bodyPr>
            <a:normAutofit fontScale="925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cap="none" dirty="0">
                <a:solidFill>
                  <a:schemeClr val="tx1"/>
                </a:solidFill>
                <a:latin typeface="Century Schoolbook" panose="02040604050505020304" pitchFamily="18" charset="0"/>
              </a:rPr>
              <a:t>Completion of ICAP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cap="none" dirty="0">
                <a:solidFill>
                  <a:schemeClr val="tx1"/>
                </a:solidFill>
                <a:latin typeface="Century Schoolbook" panose="02040604050505020304" pitchFamily="18" charset="0"/>
              </a:rPr>
              <a:t>Successful demonstration of academic and career competencies aligned to Colorado Academic Standards by earning 46 credits for graduation as defined in regulation for the class of 2021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3600" cap="non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2050" name="Picture 2" descr="Colorado Springs School District 11 Logo">
            <a:extLst>
              <a:ext uri="{FF2B5EF4-FFF2-40B4-BE49-F238E27FC236}">
                <a16:creationId xmlns:a16="http://schemas.microsoft.com/office/drawing/2014/main" id="{603B6B31-928C-4562-9588-A9C20C03D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4" y="328904"/>
            <a:ext cx="11334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Doherty High School logo">
            <a:extLst>
              <a:ext uri="{FF2B5EF4-FFF2-40B4-BE49-F238E27FC236}">
                <a16:creationId xmlns:a16="http://schemas.microsoft.com/office/drawing/2014/main" id="{49DDC1DD-FA38-4519-AA4D-85565E63DC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7691" r="13624" b="19231"/>
          <a:stretch/>
        </p:blipFill>
        <p:spPr bwMode="auto">
          <a:xfrm>
            <a:off x="10553084" y="140625"/>
            <a:ext cx="1388819" cy="11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90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9F32-1073-4295-89FD-9F233142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180" y="365125"/>
            <a:ext cx="8712558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Schoolbook" panose="02040604050505020304" pitchFamily="18" charset="0"/>
              </a:rPr>
              <a:t>Graduation Requirements </a:t>
            </a:r>
            <a:r>
              <a:rPr lang="en-US" sz="2800" b="1" dirty="0">
                <a:latin typeface="Century Schoolbook" panose="02040604050505020304" pitchFamily="18" charset="0"/>
              </a:rPr>
              <a:t>(cont.)</a:t>
            </a:r>
            <a:endParaRPr lang="en-US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4D7F2-8D8E-4A5A-9C38-FDC0F9AEC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141" y="1690688"/>
            <a:ext cx="8534400" cy="5039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>
                <a:latin typeface="Century Schoolbook" panose="02040604050505020304" pitchFamily="18" charset="0"/>
              </a:rPr>
              <a:t>Demonstration of one of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Postsecondary Workforce Readiness from a Colorado Board of Education approved menu of College and Career Ready demonstrations for the class of 2021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Completion of the requirements and goals as listed on a student’s IEP, which may include modified content standards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Completion of the requirements and goals as listed on a student’s ALP</a:t>
            </a:r>
          </a:p>
        </p:txBody>
      </p:sp>
      <p:pic>
        <p:nvPicPr>
          <p:cNvPr id="4" name="Picture 2" descr="Colorado Springs School District 11 Logo">
            <a:extLst>
              <a:ext uri="{FF2B5EF4-FFF2-40B4-BE49-F238E27FC236}">
                <a16:creationId xmlns:a16="http://schemas.microsoft.com/office/drawing/2014/main" id="{AB6B8175-0B41-42E7-810F-536668442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4" y="328904"/>
            <a:ext cx="11334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Doherty High School logo">
            <a:extLst>
              <a:ext uri="{FF2B5EF4-FFF2-40B4-BE49-F238E27FC236}">
                <a16:creationId xmlns:a16="http://schemas.microsoft.com/office/drawing/2014/main" id="{60B2581B-EE65-4BE3-B994-DA21F60FDC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7691" r="13624" b="19231"/>
          <a:stretch/>
        </p:blipFill>
        <p:spPr bwMode="auto">
          <a:xfrm>
            <a:off x="10578842" y="140625"/>
            <a:ext cx="1388819" cy="11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2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040BF-2EED-433C-BA16-88978A04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442" y="160471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entury Schoolbook" panose="02040604050505020304" pitchFamily="18" charset="0"/>
              </a:rPr>
              <a:t>Menu of College and Career ready demonstrations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41372-A32C-44CC-ACBA-8E8FD873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320" y="1876647"/>
            <a:ext cx="8534400" cy="749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6" descr="Image result for Doherty High School logo">
            <a:extLst>
              <a:ext uri="{FF2B5EF4-FFF2-40B4-BE49-F238E27FC236}">
                <a16:creationId xmlns:a16="http://schemas.microsoft.com/office/drawing/2014/main" id="{8DF4AC39-EE1D-4E47-B9B8-14B03BEEBB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7691" r="13624" b="19231"/>
          <a:stretch/>
        </p:blipFill>
        <p:spPr bwMode="auto">
          <a:xfrm>
            <a:off x="10578842" y="140625"/>
            <a:ext cx="1388819" cy="11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olorado Springs School District 11 Logo">
            <a:extLst>
              <a:ext uri="{FF2B5EF4-FFF2-40B4-BE49-F238E27FC236}">
                <a16:creationId xmlns:a16="http://schemas.microsoft.com/office/drawing/2014/main" id="{500E1C70-12FF-4895-AA63-5AA9BCDF1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4" y="328904"/>
            <a:ext cx="11334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76B83C-2BDC-4B0A-963A-D6B30BDB1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90694"/>
              </p:ext>
            </p:extLst>
          </p:nvPr>
        </p:nvGraphicFramePr>
        <p:xfrm>
          <a:off x="1736828" y="1868633"/>
          <a:ext cx="8127999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186665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857757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83616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Demonstration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51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Accuplacer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62 on Reading 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61 on Elementary Algebra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61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18 on ACT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19 on ACT 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6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ACT </a:t>
                      </a:r>
                      <a:r>
                        <a:rPr lang="en-US" dirty="0" err="1">
                          <a:latin typeface="Century Schoolbook" panose="02040604050505020304" pitchFamily="18" charset="0"/>
                        </a:rPr>
                        <a:t>WorkKeys</a:t>
                      </a:r>
                      <a:r>
                        <a:rPr lang="en-US" dirty="0">
                          <a:latin typeface="Century Schoolbook" panose="02040604050505020304" pitchFamily="18" charset="0"/>
                        </a:rPr>
                        <a:t> – National Career Readiness Certification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Bronze or 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Bronze or 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8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61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ASVAB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1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Concurrent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Passing grade per District and higher education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entury Schoolbook" panose="02040604050505020304" pitchFamily="18" charset="0"/>
                        </a:rPr>
                        <a:t>Passing grade per District and higher education policy</a:t>
                      </a:r>
                    </a:p>
                    <a:p>
                      <a:endParaRPr lang="en-US" dirty="0">
                        <a:latin typeface="Century Schoolbook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3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Industry Certificate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Individualized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Individualized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57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05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040BF-2EED-433C-BA16-88978A04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442" y="160471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entury Schoolbook" panose="02040604050505020304" pitchFamily="18" charset="0"/>
              </a:rPr>
              <a:t>Menu of College and Career ready demonstrations </a:t>
            </a:r>
            <a:r>
              <a:rPr lang="en-US" sz="2700" b="1" dirty="0">
                <a:latin typeface="Century Schoolbook" panose="02040604050505020304" pitchFamily="18" charset="0"/>
              </a:rPr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41372-A32C-44CC-ACBA-8E8FD873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320" y="1876647"/>
            <a:ext cx="8534400" cy="749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6" descr="Image result for Doherty High School logo">
            <a:extLst>
              <a:ext uri="{FF2B5EF4-FFF2-40B4-BE49-F238E27FC236}">
                <a16:creationId xmlns:a16="http://schemas.microsoft.com/office/drawing/2014/main" id="{8DF4AC39-EE1D-4E47-B9B8-14B03BEEBB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7691" r="13624" b="19231"/>
          <a:stretch/>
        </p:blipFill>
        <p:spPr bwMode="auto">
          <a:xfrm>
            <a:off x="10578842" y="140625"/>
            <a:ext cx="1388819" cy="11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olorado Springs School District 11 Logo">
            <a:extLst>
              <a:ext uri="{FF2B5EF4-FFF2-40B4-BE49-F238E27FC236}">
                <a16:creationId xmlns:a16="http://schemas.microsoft.com/office/drawing/2014/main" id="{500E1C70-12FF-4895-AA63-5AA9BCDF1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4" y="328904"/>
            <a:ext cx="11334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76B83C-2BDC-4B0A-963A-D6B30BDB1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84863"/>
              </p:ext>
            </p:extLst>
          </p:nvPr>
        </p:nvGraphicFramePr>
        <p:xfrm>
          <a:off x="1701209" y="1868633"/>
          <a:ext cx="8163618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952">
                  <a:extLst>
                    <a:ext uri="{9D8B030D-6E8A-4147-A177-3AD203B41FA5}">
                      <a16:colId xmlns:a16="http://schemas.microsoft.com/office/drawing/2014/main" val="25186665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857757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83616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Demonstration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51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International Baccalaureate (IB)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61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Scholastic Assessment Test (SAT)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At least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6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Collaboratively-developed standards-based performance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State-wide scoring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Schoolbook" panose="02040604050505020304" pitchFamily="18" charset="0"/>
                        </a:rPr>
                        <a:t>State-wide scoring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85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84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6D2A2-FEAC-4A64-8259-6834F7696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655" y="446959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entury Schoolbook" panose="02040604050505020304" pitchFamily="18" charset="0"/>
              </a:rPr>
              <a:t>Other eligibility considerations to meet 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AD78-E499-4376-AFBD-FA3A7DF8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948"/>
            <a:ext cx="10515600" cy="33037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Century Schoolbook" panose="020406040505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Credit from other institutions and home based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Online/Correspondence Courses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Credit Recovery/Night 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Earned Middle School Credit</a:t>
            </a:r>
          </a:p>
        </p:txBody>
      </p:sp>
      <p:pic>
        <p:nvPicPr>
          <p:cNvPr id="4" name="Picture 6" descr="Image result for Doherty High School logo">
            <a:extLst>
              <a:ext uri="{FF2B5EF4-FFF2-40B4-BE49-F238E27FC236}">
                <a16:creationId xmlns:a16="http://schemas.microsoft.com/office/drawing/2014/main" id="{07A94C50-6EC9-4FDB-A0CB-84B50759C7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7691" r="13624" b="19231"/>
          <a:stretch/>
        </p:blipFill>
        <p:spPr bwMode="auto">
          <a:xfrm>
            <a:off x="10578842" y="140625"/>
            <a:ext cx="1388819" cy="11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olorado Springs School District 11 Logo">
            <a:extLst>
              <a:ext uri="{FF2B5EF4-FFF2-40B4-BE49-F238E27FC236}">
                <a16:creationId xmlns:a16="http://schemas.microsoft.com/office/drawing/2014/main" id="{EF9396A7-8929-4743-9279-4EE9C2656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94" y="328904"/>
            <a:ext cx="11334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144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984</TotalTime>
  <Words>262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Century Schoolbook</vt:lpstr>
      <vt:lpstr>Wingdings 3</vt:lpstr>
      <vt:lpstr>Ion</vt:lpstr>
      <vt:lpstr>Graduation Requirements (applied to 2021 Graduates)</vt:lpstr>
      <vt:lpstr>Graduation Requirements (cont.)</vt:lpstr>
      <vt:lpstr>Menu of College and Career ready demonstrations</vt:lpstr>
      <vt:lpstr>Menu of College and Career ready demonstrations (Cont.)</vt:lpstr>
      <vt:lpstr>Other eligibility considerations to meet graduation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ALSUP, RYAN J</dc:creator>
  <cp:lastModifiedBy>GEORGE, JENNY CHAPMAN</cp:lastModifiedBy>
  <cp:revision>34</cp:revision>
  <dcterms:created xsi:type="dcterms:W3CDTF">2019-08-09T01:35:29Z</dcterms:created>
  <dcterms:modified xsi:type="dcterms:W3CDTF">2020-02-07T18:56:50Z</dcterms:modified>
</cp:coreProperties>
</file>