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FF"/>
    <a:srgbClr val="66FFFF"/>
    <a:srgbClr val="FF6699"/>
    <a:srgbClr val="344529"/>
    <a:srgbClr val="2B3922"/>
    <a:srgbClr val="2E3722"/>
    <a:srgbClr val="FCF7F1"/>
    <a:srgbClr val="B8D233"/>
    <a:srgbClr val="5C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Air Academy Contest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Spartan Winners!!!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2376-BFD4-4C45-BC7C-30B05DC7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631096"/>
            <a:ext cx="10058400" cy="2321647"/>
          </a:xfrm>
        </p:spPr>
        <p:txBody>
          <a:bodyPr>
            <a:normAutofit/>
          </a:bodyPr>
          <a:lstStyle/>
          <a:p>
            <a:r>
              <a:rPr lang="en-US" sz="2400" dirty="0"/>
              <a:t>Six out of ten prizes were awarded to our very own Spartans….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1FF71-F7C1-40CE-B8B3-07E60C19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85" y="551545"/>
            <a:ext cx="6234430" cy="2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CE1D6-C7ED-4EEF-A417-0A445F11B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Sabrina </a:t>
            </a:r>
            <a:r>
              <a:rPr lang="en-US" dirty="0" err="1"/>
              <a:t>Szostak</a:t>
            </a:r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EA5DC0BE-A90E-44C5-ACD8-F12A887B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54" y="139270"/>
            <a:ext cx="4744290" cy="63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E3734D-100A-454C-BF8D-7F8C21BFCCA1}"/>
              </a:ext>
            </a:extLst>
          </p:cNvPr>
          <p:cNvSpPr txBox="1"/>
          <p:nvPr/>
        </p:nvSpPr>
        <p:spPr>
          <a:xfrm>
            <a:off x="1216721" y="6488668"/>
            <a:ext cx="57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Art Teacher Kevin Comiskey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E8892F-74F9-4B8E-ADBA-D9016312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956F0-8CD7-48D1-9A02-FA8167B98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Brayden </a:t>
            </a:r>
            <a:r>
              <a:rPr lang="en-US" dirty="0" err="1"/>
              <a:t>Unseth</a:t>
            </a:r>
            <a:endParaRPr lang="en-US" dirty="0"/>
          </a:p>
        </p:txBody>
      </p:sp>
      <p:pic>
        <p:nvPicPr>
          <p:cNvPr id="2050" name="Picture 2" descr="https://attachments.office.net/owa/Deztine.Carter%40d11.org/service.svc/s/GetAttachmentThumbnail?id=AQMkAGE0Y2EyMGQ3LTc4N2YtNGFkYi05OGVjLTA0MGE1ZDJiNjM2ZABGAAADyYXRqNo3PkyhnQSDIEmnzAcA90q2YKN3606QTYipxp4YcwAAAgEMAAAA90q2YKN3606QTYipxp4YcwAE8EPa5gAAAAESABAAMShXKxEasUePnU04JNus5A%3D%3D&amp;thumbnailType=2&amp;token=eyJhbGciOiJSUzI1NiIsImtpZCI6IjMwODE3OUNFNUY0QjUyRTc4QjJEQjg5NjZCQUY0RUNDMzcyN0FFRUUiLCJ0eXAiOiJKV1QiLCJ4NXQiOiJNSUY1emw5TFV1ZUxMYmlXYTY5T3pEY25ydTQifQ.eyJvcmlnaW4iOiJodHRwczovL291dGxvb2sub2ZmaWNlLmNvbSIsInVjIjoiZmI1YTc3NjY1ZDAxNDVkY2E4MjYwZDAxYzBmYWZhZjMiLCJzaWduaW5fc3RhdGUiOiJbXCJrbXNpXCJdIiwidmVyIjoiRXhjaGFuZ2UuQ2FsbGJhY2suVjEiLCJhcHBjdHhzZW5kZXIiOiJPd2FEb3dubG9hZEBiNWEzMzcxNi0xZTIzLTRiMzMtYmE5YS02MThhNTZlNzZhMTgiLCJpc3NyaW5nIjoiV1ciLCJhcHBjdHgiOiJ7XCJtc2V4Y2hwcm90XCI6XCJvd2FcIixcInB1aWRcIjpcIjExNTM4MzYyOTY0NTE4NTYwNjFcIixcInNjb3BlXCI6XCJPd2FEb3dubG9hZFwiLFwib2lkXCI6XCJiMzYzNWJhYS00NGVhLTRiN2MtYTljNi1lYzJkNTBiYzk1OTZcIixcInByaW1hcnlzaWRcIjpcIlMtMS01LTIxLTQwNzc2MzEzMDEtMjI1MDY3NzE0My0yMzMwNDY5ODk0LTQ5MjczNDdcIn0iLCJuYmYiOjE2MjAxNDUxMzEsImV4cCI6MTYyMDE0NTczMSwiaXNzIjoiMDAwMDAwMDItMDAwMC0wZmYxLWNlMDAtMDAwMDAwMDAwMDAwQGI1YTMzNzE2LTFlMjMtNGIzMy1iYTlhLTYxOGE1NmU3NmExOCIsImF1ZCI6IjAwMDAwMDAyLTAwMDAtMGZmMS1jZTAwLTAwMDAwMDAwMDAwMC9hdHRhY2htZW50cy5vZmZpY2UubmV0QGI1YTMzNzE2LTFlMjMtNGIzMy1iYTlhLTYxOGE1NmU3NmExOCIsImhhcHAiOiJvd2EifQ.gHpaV29tXGvnzSc15bBfT0SzWCWvk3mqMV0ysht168UTo9gRTT3R1KVB8pDWpsu1XljPm8XvZ94q1vBrqHhAGQlbCjxeQ_WcglAHSY1l3u-O4mzTbs0mthQVvS_yRHMyzOFqMCr2IUkAwRCXxbywuKCTnX9_QUPFYRvorqmXmMJuDAVsHALfZ-7yt6lzkW-Pmj3VZy0otNTkU8azTiJ8pJF0GWw9XjETZQ0Rtb3pKkUHwauoxOMf2098-8PW9IMmOJtwRcAa4lZ-fYy3chJJwwnUVV4KG3oM6HJeGBp0EGhasRbvL7eAFyeVdJJKeM6WJYzY2yirO3KIxh710xdFWw&amp;X-OWA-CANARY=amd0k_PIsEa0ES_8uoQ9g5DyE3IYD9kYZbEzyznRo3c0178fpLAnw1sZEccnWA6lWnVpiQrmUwA.&amp;owa=outlook.office.com&amp;scriptVer=20210426004.07&amp;animation=true">
            <a:extLst>
              <a:ext uri="{FF2B5EF4-FFF2-40B4-BE49-F238E27FC236}">
                <a16:creationId xmlns:a16="http://schemas.microsoft.com/office/drawing/2014/main" id="{52ABA9B6-347D-4D0D-B052-9E117E0C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87" y="134913"/>
            <a:ext cx="4651817" cy="63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C7876-8CB2-402D-8934-0BFA1B566C98}"/>
              </a:ext>
            </a:extLst>
          </p:cNvPr>
          <p:cNvSpPr txBox="1"/>
          <p:nvPr/>
        </p:nvSpPr>
        <p:spPr>
          <a:xfrm>
            <a:off x="1241417" y="6468596"/>
            <a:ext cx="57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Art Teacher </a:t>
            </a:r>
            <a:r>
              <a:rPr lang="en-US"/>
              <a:t>Kevin Comiskey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5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E2B22B-4352-441F-91E1-E389912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Place!!!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30A65-E81E-41F0-BB64-DFAD52BFD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Chole Wilkins</a:t>
            </a:r>
          </a:p>
        </p:txBody>
      </p:sp>
      <p:pic>
        <p:nvPicPr>
          <p:cNvPr id="3074" name="Picture 2" descr="https://attachments.office.net/owa/Deztine.Carter%40d11.org/service.svc/s/GetAttachmentThumbnail?id=AAMkAGE0Y2EyMGQ3LTc4N2YtNGFkYi05OGVjLTA0MGE1ZDJiNjM2ZABGAAAAAADJhdGo2jc%2BTKGdBIMgSafMBwD3SrZgo3frTpBNiKnGnhhzAAAAAAEMAAD3SrZgo3frTpBNiKnGnhhzAATwQ9rmAAABEgAQAOkOgn7ck%2FJCt1Db205R1lY%3D&amp;thumbnailType=2&amp;token=eyJhbGciOiJSUzI1NiIsImtpZCI6IjMwODE3OUNFNUY0QjUyRTc4QjJEQjg5NjZCQUY0RUNDMzcyN0FFRUUiLCJ0eXAiOiJKV1QiLCJ4NXQiOiJNSUY1emw5TFV1ZUxMYmlXYTY5T3pEY25ydTQifQ.eyJvcmlnaW4iOiJodHRwczovL291dGxvb2sub2ZmaWNlLmNvbSIsInVjIjoiZmI1YTc3NjY1ZDAxNDVkY2E4MjYwZDAxYzBmYWZhZjMiLCJzaWduaW5fc3RhdGUiOiJbXCJrbXNpXCJdIiwidmVyIjoiRXhjaGFuZ2UuQ2FsbGJhY2suVjEiLCJhcHBjdHhzZW5kZXIiOiJPd2FEb3dubG9hZEBiNWEzMzcxNi0xZTIzLTRiMzMtYmE5YS02MThhNTZlNzZhMTgiLCJpc3NyaW5nIjoiV1ciLCJhcHBjdHgiOiJ7XCJtc2V4Y2hwcm90XCI6XCJvd2FcIixcInB1aWRcIjpcIjExNTM4MzYyOTY0NTE4NTYwNjFcIixcInNjb3BlXCI6XCJPd2FEb3dubG9hZFwiLFwib2lkXCI6XCJiMzYzNWJhYS00NGVhLTRiN2MtYTljNi1lYzJkNTBiYzk1OTZcIixcInByaW1hcnlzaWRcIjpcIlMtMS01LTIxLTQwNzc2MzEzMDEtMjI1MDY3NzE0My0yMzMwNDY5ODk0LTQ5MjczNDdcIn0iLCJuYmYiOjE2MjAxNDUxMzEsImV4cCI6MTYyMDE0NTczMSwiaXNzIjoiMDAwMDAwMDItMDAwMC0wZmYxLWNlMDAtMDAwMDAwMDAwMDAwQGI1YTMzNzE2LTFlMjMtNGIzMy1iYTlhLTYxOGE1NmU3NmExOCIsImF1ZCI6IjAwMDAwMDAyLTAwMDAtMGZmMS1jZTAwLTAwMDAwMDAwMDAwMC9hdHRhY2htZW50cy5vZmZpY2UubmV0QGI1YTMzNzE2LTFlMjMtNGIzMy1iYTlhLTYxOGE1NmU3NmExOCIsImhhcHAiOiJvd2EifQ.gHpaV29tXGvnzSc15bBfT0SzWCWvk3mqMV0ysht168UTo9gRTT3R1KVB8pDWpsu1XljPm8XvZ94q1vBrqHhAGQlbCjxeQ_WcglAHSY1l3u-O4mzTbs0mthQVvS_yRHMyzOFqMCr2IUkAwRCXxbywuKCTnX9_QUPFYRvorqmXmMJuDAVsHALfZ-7yt6lzkW-Pmj3VZy0otNTkU8azTiJ8pJF0GWw9XjETZQ0Rtb3pKkUHwauoxOMf2098-8PW9IMmOJtwRcAa4lZ-fYy3chJJwwnUVV4KG3oM6HJeGBp0EGhasRbvL7eAFyeVdJJKeM6WJYzY2yirO3KIxh710xdFWw&amp;X-OWA-CANARY=amd0k_PIsEa0ES_8uoQ9g5DyE3IYD9kYZbEzyznRo3c0178fpLAnw1sZEccnWA6lWnVpiQrmUwA.&amp;owa=outlook.office.com&amp;scriptVer=20210426004.07&amp;animation=true">
            <a:extLst>
              <a:ext uri="{FF2B5EF4-FFF2-40B4-BE49-F238E27FC236}">
                <a16:creationId xmlns:a16="http://schemas.microsoft.com/office/drawing/2014/main" id="{B96E14A2-C2D9-4756-86E0-157B649A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46" y="283882"/>
            <a:ext cx="5371782" cy="60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0EE65-3D31-4F02-94D0-CB2358076D23}"/>
              </a:ext>
            </a:extLst>
          </p:cNvPr>
          <p:cNvSpPr txBox="1"/>
          <p:nvPr/>
        </p:nvSpPr>
        <p:spPr>
          <a:xfrm>
            <a:off x="1190212" y="6312811"/>
            <a:ext cx="57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Art Teacher </a:t>
            </a:r>
            <a:r>
              <a:rPr lang="en-US"/>
              <a:t>Kevin Comiskey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6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C8DF49-38DD-4632-A893-03D831F3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   1</a:t>
            </a:r>
            <a:r>
              <a:rPr lang="en-US" baseline="30000" dirty="0"/>
              <a:t>st</a:t>
            </a:r>
            <a:r>
              <a:rPr lang="en-US" dirty="0"/>
              <a:t> Place!!!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0E226-B25A-45E7-AEA1-BAEABC70C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Isabelle </a:t>
            </a:r>
            <a:r>
              <a:rPr lang="en-US" dirty="0" err="1"/>
              <a:t>Crnich</a:t>
            </a:r>
            <a:endParaRPr lang="en-US" dirty="0"/>
          </a:p>
        </p:txBody>
      </p:sp>
      <p:pic>
        <p:nvPicPr>
          <p:cNvPr id="4098" name="Picture 2" descr="https://attachments.office.net/owa/Deztine.Carter%40d11.org/service.svc/s/GetAttachmentThumbnail?id=AQMkAGE0Y2EyMGQ3LTc4N2YtNGFkYi05OGVjLTA0MGE1ZDJiNjM2ZABGAAADyYXRqNo3PkyhnQSDIEmnzAcA90q2YKN3606QTYipxp4YcwAAAgEMAAAA90q2YKN3606QTYipxp4YcwAE8EPa5gAAAAESABAAoSdKJanvoECdFj%2BBYKxuuw%3D%3D&amp;thumbnailType=2&amp;token=eyJhbGciOiJSUzI1NiIsImtpZCI6IjMwODE3OUNFNUY0QjUyRTc4QjJEQjg5NjZCQUY0RUNDMzcyN0FFRUUiLCJ0eXAiOiJKV1QiLCJ4NXQiOiJNSUY1emw5TFV1ZUxMYmlXYTY5T3pEY25ydTQifQ.eyJvcmlnaW4iOiJodHRwczovL291dGxvb2sub2ZmaWNlLmNvbSIsInVjIjoiZmI1YTc3NjY1ZDAxNDVkY2E4MjYwZDAxYzBmYWZhZjMiLCJzaWduaW5fc3RhdGUiOiJbXCJrbXNpXCJdIiwidmVyIjoiRXhjaGFuZ2UuQ2FsbGJhY2suVjEiLCJhcHBjdHhzZW5kZXIiOiJPd2FEb3dubG9hZEBiNWEzMzcxNi0xZTIzLTRiMzMtYmE5YS02MThhNTZlNzZhMTgiLCJpc3NyaW5nIjoiV1ciLCJhcHBjdHgiOiJ7XCJtc2V4Y2hwcm90XCI6XCJvd2FcIixcInB1aWRcIjpcIjExNTM4MzYyOTY0NTE4NTYwNjFcIixcInNjb3BlXCI6XCJPd2FEb3dubG9hZFwiLFwib2lkXCI6XCJiMzYzNWJhYS00NGVhLTRiN2MtYTljNi1lYzJkNTBiYzk1OTZcIixcInByaW1hcnlzaWRcIjpcIlMtMS01LTIxLTQwNzc2MzEzMDEtMjI1MDY3NzE0My0yMzMwNDY5ODk0LTQ5MjczNDdcIn0iLCJuYmYiOjE2MjAxNDUxMzEsImV4cCI6MTYyMDE0NTczMSwiaXNzIjoiMDAwMDAwMDItMDAwMC0wZmYxLWNlMDAtMDAwMDAwMDAwMDAwQGI1YTMzNzE2LTFlMjMtNGIzMy1iYTlhLTYxOGE1NmU3NmExOCIsImF1ZCI6IjAwMDAwMDAyLTAwMDAtMGZmMS1jZTAwLTAwMDAwMDAwMDAwMC9hdHRhY2htZW50cy5vZmZpY2UubmV0QGI1YTMzNzE2LTFlMjMtNGIzMy1iYTlhLTYxOGE1NmU3NmExOCIsImhhcHAiOiJvd2EifQ.gHpaV29tXGvnzSc15bBfT0SzWCWvk3mqMV0ysht168UTo9gRTT3R1KVB8pDWpsu1XljPm8XvZ94q1vBrqHhAGQlbCjxeQ_WcglAHSY1l3u-O4mzTbs0mthQVvS_yRHMyzOFqMCr2IUkAwRCXxbywuKCTnX9_QUPFYRvorqmXmMJuDAVsHALfZ-7yt6lzkW-Pmj3VZy0otNTkU8azTiJ8pJF0GWw9XjETZQ0Rtb3pKkUHwauoxOMf2098-8PW9IMmOJtwRcAa4lZ-fYy3chJJwwnUVV4KG3oM6HJeGBp0EGhasRbvL7eAFyeVdJJKeM6WJYzY2yirO3KIxh710xdFWw&amp;X-OWA-CANARY=amd0k_PIsEa0ES_8uoQ9g5DyE3IYD9kYZbEzyznRo3c0178fpLAnw1sZEccnWA6lWnVpiQrmUwA.&amp;owa=outlook.office.com&amp;scriptVer=20210426004.07&amp;animation=true">
            <a:extLst>
              <a:ext uri="{FF2B5EF4-FFF2-40B4-BE49-F238E27FC236}">
                <a16:creationId xmlns:a16="http://schemas.microsoft.com/office/drawing/2014/main" id="{5398BBC7-C1AB-4A87-84F5-DD00C976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06" y="493681"/>
            <a:ext cx="5722680" cy="58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FBEB2-D24B-4B77-BE8A-634A036F7A45}"/>
              </a:ext>
            </a:extLst>
          </p:cNvPr>
          <p:cNvSpPr txBox="1"/>
          <p:nvPr/>
        </p:nvSpPr>
        <p:spPr>
          <a:xfrm>
            <a:off x="1190212" y="6312811"/>
            <a:ext cx="57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Art Teacher </a:t>
            </a:r>
            <a:r>
              <a:rPr lang="en-US"/>
              <a:t>Kevin Comiskey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8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C8CF36-9088-48A0-9D9E-FC12C438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Place!!!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DD4E0-3816-4629-840A-633B9CE27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Izabella </a:t>
            </a:r>
            <a:r>
              <a:rPr lang="en-US" dirty="0" err="1"/>
              <a:t>Seaks</a:t>
            </a:r>
            <a:endParaRPr lang="en-US" dirty="0"/>
          </a:p>
        </p:txBody>
      </p:sp>
      <p:pic>
        <p:nvPicPr>
          <p:cNvPr id="5122" name="Picture 2" descr="https://attachments.office.net/owa/Deztine.Carter%40d11.org/service.svc/s/GetAttachmentThumbnail?id=AAMkAGE0Y2EyMGQ3LTc4N2YtNGFkYi05OGVjLTA0MGE1ZDJiNjM2ZABGAAAAAADJhdGo2jc%2BTKGdBIMgSafMBwD3SrZgo3frTpBNiKnGnhhzAAAAAAEMAAD3SrZgo3frTpBNiKnGnhhzAATwQ9rmAAABEgAQAMI8f38yFGFIoAnAJlSrwMQ%3D&amp;thumbnailType=2&amp;token=eyJhbGciOiJSUzI1NiIsImtpZCI6IjMwODE3OUNFNUY0QjUyRTc4QjJEQjg5NjZCQUY0RUNDMzcyN0FFRUUiLCJ0eXAiOiJKV1QiLCJ4NXQiOiJNSUY1emw5TFV1ZUxMYmlXYTY5T3pEY25ydTQifQ.eyJvcmlnaW4iOiJodHRwczovL291dGxvb2sub2ZmaWNlLmNvbSIsInVjIjoiZmI1YTc3NjY1ZDAxNDVkY2E4MjYwZDAxYzBmYWZhZjMiLCJzaWduaW5fc3RhdGUiOiJbXCJrbXNpXCJdIiwidmVyIjoiRXhjaGFuZ2UuQ2FsbGJhY2suVjEiLCJhcHBjdHhzZW5kZXIiOiJPd2FEb3dubG9hZEBiNWEzMzcxNi0xZTIzLTRiMzMtYmE5YS02MThhNTZlNzZhMTgiLCJpc3NyaW5nIjoiV1ciLCJhcHBjdHgiOiJ7XCJtc2V4Y2hwcm90XCI6XCJvd2FcIixcInB1aWRcIjpcIjExNTM4MzYyOTY0NTE4NTYwNjFcIixcInNjb3BlXCI6XCJPd2FEb3dubG9hZFwiLFwib2lkXCI6XCJiMzYzNWJhYS00NGVhLTRiN2MtYTljNi1lYzJkNTBiYzk1OTZcIixcInByaW1hcnlzaWRcIjpcIlMtMS01LTIxLTQwNzc2MzEzMDEtMjI1MDY3NzE0My0yMzMwNDY5ODk0LTQ5MjczNDdcIn0iLCJuYmYiOjE2MjAxNDYwMDksImV4cCI6MTYyMDE0NjYwOSwiaXNzIjoiMDAwMDAwMDItMDAwMC0wZmYxLWNlMDAtMDAwMDAwMDAwMDAwQGI1YTMzNzE2LTFlMjMtNGIzMy1iYTlhLTYxOGE1NmU3NmExOCIsImF1ZCI6IjAwMDAwMDAyLTAwMDAtMGZmMS1jZTAwLTAwMDAwMDAwMDAwMC9hdHRhY2htZW50cy5vZmZpY2UubmV0QGI1YTMzNzE2LTFlMjMtNGIzMy1iYTlhLTYxOGE1NmU3NmExOCIsImhhcHAiOiJvd2EifQ.HgTZqKfP3QDBe8AIuxlxm_NRq8NHYA5P3cesyiGUYnX5ES5IyOqNZ3zREHdeoc9wQSJ0giqCa8CcT9srM97RpJOdewF-5Vebsb7ihc7iRbAhim8tCiuU_CFRwOhl5Ig-YbH8gK7nzyq50iPf-wIT5kbsZ_FSbsJJW1LmFUIWGO1lxPkChGmQC7fGq4hMCpfSYP_63xCtTjvMOI61Ay27QadDBluWnxO6unV8pLetKpGxXVCIEyEanYLEzx__efZp2a7SrrGsAJyL1TdK85FV7fiQ4f_a3AyXY-bBpgI4HXGZ9zDUXjk1gZdgSx9Sb7bvSDq0FFKMROdQ2tDEouJbbA&amp;X-OWA-CANARY=LQ7lvL0OU0S3mPjy4WyP5rBcWGcaD9kY5pRkG4Gw9mRyjaB6EYNncwSPPYfxX_2iB1Z61dMRqxA.&amp;owa=outlook.office.com&amp;scriptVer=20210426004.07&amp;animation=true">
            <a:extLst>
              <a:ext uri="{FF2B5EF4-FFF2-40B4-BE49-F238E27FC236}">
                <a16:creationId xmlns:a16="http://schemas.microsoft.com/office/drawing/2014/main" id="{3A1CE1A7-A1E2-4F7F-BB70-9D3C972D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6" y="294404"/>
            <a:ext cx="6018407" cy="6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7224D-DE45-490D-B69D-FB9B0B88365C}"/>
              </a:ext>
            </a:extLst>
          </p:cNvPr>
          <p:cNvSpPr txBox="1"/>
          <p:nvPr/>
        </p:nvSpPr>
        <p:spPr>
          <a:xfrm>
            <a:off x="1190212" y="6312811"/>
            <a:ext cx="57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Art Teacher </a:t>
            </a:r>
            <a:r>
              <a:rPr lang="en-US"/>
              <a:t>Kevin Comiskey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71A4FC-4A71-440A-97F0-D632076E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1DBBA-E82B-49AE-9A39-1B90BEB9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Riley Locke</a:t>
            </a:r>
          </a:p>
        </p:txBody>
      </p:sp>
      <p:pic>
        <p:nvPicPr>
          <p:cNvPr id="6146" name="Picture 2" descr="https://attachments.office.net/owa/Deztine.Carter%40d11.org/service.svc/s/GetAttachmentThumbnail?id=AQMkAGE0Y2EyMGQ3LTc4N2YtNGFkYi05OGVjLTA0MGE1ZDJiNjM2ZABGAAADyYXRqNo3PkyhnQSDIEmnzAcA90q2YKN3606QTYipxp4YcwAAAgEMAAAA90q2YKN3606QTYipxp4YcwAE8EPa5gAAAAESABAAE4PnqUSGk06dsH7mGXs%2Fkw%3D%3D&amp;thumbnailType=2&amp;token=eyJhbGciOiJSUzI1NiIsImtpZCI6IjMwODE3OUNFNUY0QjUyRTc4QjJEQjg5NjZCQUY0RUNDMzcyN0FFRUUiLCJ0eXAiOiJKV1QiLCJ4NXQiOiJNSUY1emw5TFV1ZUxMYmlXYTY5T3pEY25ydTQifQ.eyJvcmlnaW4iOiJodHRwczovL291dGxvb2sub2ZmaWNlLmNvbSIsInVjIjoiZmI1YTc3NjY1ZDAxNDVkY2E4MjYwZDAxYzBmYWZhZjMiLCJzaWduaW5fc3RhdGUiOiJbXCJrbXNpXCJdIiwidmVyIjoiRXhjaGFuZ2UuQ2FsbGJhY2suVjEiLCJhcHBjdHhzZW5kZXIiOiJPd2FEb3dubG9hZEBiNWEzMzcxNi0xZTIzLTRiMzMtYmE5YS02MThhNTZlNzZhMTgiLCJpc3NyaW5nIjoiV1ciLCJhcHBjdHgiOiJ7XCJtc2V4Y2hwcm90XCI6XCJvd2FcIixcInB1aWRcIjpcIjExNTM4MzYyOTY0NTE4NTYwNjFcIixcInNjb3BlXCI6XCJPd2FEb3dubG9hZFwiLFwib2lkXCI6XCJiMzYzNWJhYS00NGVhLTRiN2MtYTljNi1lYzJkNTBiYzk1OTZcIixcInByaW1hcnlzaWRcIjpcIlMtMS01LTIxLTQwNzc2MzEzMDEtMjI1MDY3NzE0My0yMzMwNDY5ODk0LTQ5MjczNDdcIn0iLCJuYmYiOjE2MjAxNDYwMDksImV4cCI6MTYyMDE0NjYwOSwiaXNzIjoiMDAwMDAwMDItMDAwMC0wZmYxLWNlMDAtMDAwMDAwMDAwMDAwQGI1YTMzNzE2LTFlMjMtNGIzMy1iYTlhLTYxOGE1NmU3NmExOCIsImF1ZCI6IjAwMDAwMDAyLTAwMDAtMGZmMS1jZTAwLTAwMDAwMDAwMDAwMC9hdHRhY2htZW50cy5vZmZpY2UubmV0QGI1YTMzNzE2LTFlMjMtNGIzMy1iYTlhLTYxOGE1NmU3NmExOCIsImhhcHAiOiJvd2EifQ.HgTZqKfP3QDBe8AIuxlxm_NRq8NHYA5P3cesyiGUYnX5ES5IyOqNZ3zREHdeoc9wQSJ0giqCa8CcT9srM97RpJOdewF-5Vebsb7ihc7iRbAhim8tCiuU_CFRwOhl5Ig-YbH8gK7nzyq50iPf-wIT5kbsZ_FSbsJJW1LmFUIWGO1lxPkChGmQC7fGq4hMCpfSYP_63xCtTjvMOI61Ay27QadDBluWnxO6unV8pLetKpGxXVCIEyEanYLEzx__efZp2a7SrrGsAJyL1TdK85FV7fiQ4f_a3AyXY-bBpgI4HXGZ9zDUXjk1gZdgSx9Sb7bvSDq0FFKMROdQ2tDEouJbbA&amp;X-OWA-CANARY=bzktjFRzoE2uXGZt-P3QskA9PcoaD9kYhuXkE5ghujv1Capcxto_mfr09JrPGFTqtSgsrfzlGvo.&amp;owa=outlook.office.com&amp;scriptVer=20210426004.07&amp;animation=true">
            <a:extLst>
              <a:ext uri="{FF2B5EF4-FFF2-40B4-BE49-F238E27FC236}">
                <a16:creationId xmlns:a16="http://schemas.microsoft.com/office/drawing/2014/main" id="{61D42FEE-5575-442E-AF94-1C82FACB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11" y="545189"/>
            <a:ext cx="5719956" cy="57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CA728-1027-4E65-87FF-605F1071E004}"/>
              </a:ext>
            </a:extLst>
          </p:cNvPr>
          <p:cNvSpPr txBox="1"/>
          <p:nvPr/>
        </p:nvSpPr>
        <p:spPr>
          <a:xfrm>
            <a:off x="1190212" y="6312811"/>
            <a:ext cx="57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Art Teacher Kevin Comiskey</a:t>
            </a:r>
          </a:p>
        </p:txBody>
      </p:sp>
    </p:spTree>
    <p:extLst>
      <p:ext uri="{BB962C8B-B14F-4D97-AF65-F5344CB8AC3E}">
        <p14:creationId xmlns:p14="http://schemas.microsoft.com/office/powerpoint/2010/main" val="415559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0550-CA22-4532-BA28-D345CF82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Great Job Guys!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3125-6F41-4CE8-B9F0-244D24D5C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sure to congratulate our Spartans on their win if you see them!</a:t>
            </a:r>
          </a:p>
        </p:txBody>
      </p:sp>
    </p:spTree>
    <p:extLst>
      <p:ext uri="{BB962C8B-B14F-4D97-AF65-F5344CB8AC3E}">
        <p14:creationId xmlns:p14="http://schemas.microsoft.com/office/powerpoint/2010/main" val="1147092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125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SavonVTI</vt:lpstr>
      <vt:lpstr>Air Academy Contest</vt:lpstr>
      <vt:lpstr>PowerPoint Presentation</vt:lpstr>
      <vt:lpstr>9th Grade  1st Place!!!</vt:lpstr>
      <vt:lpstr>9th Grade  2nd Place!!!</vt:lpstr>
      <vt:lpstr>9th Grade  3rd Place!!!</vt:lpstr>
      <vt:lpstr>10th Grade    1st Place!!!</vt:lpstr>
      <vt:lpstr>10th Grade  3rd Place!!!</vt:lpstr>
      <vt:lpstr>11th Grade 2nd Place</vt:lpstr>
      <vt:lpstr>Great Job Guys!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2021-05-04T16:03:30Z</dcterms:created>
  <dcterms:modified xsi:type="dcterms:W3CDTF">2021-05-04T18:03:44Z</dcterms:modified>
</cp:coreProperties>
</file>